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After chemotherapy + radiation, 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 after chemo + radiation</a:t>
                </a:r>
              </a:p>
              <a:p>
                <a:pPr lvl="0" indent="0" marL="0">
                  <a:buNone/>
                </a:pPr>
                <a:r>
                  <a:rPr b="1"/>
                  <a:t>However,</a:t>
                </a:r>
                <a:r>
                  <a:rPr/>
                  <a:t> 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persistent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for patients who don’t undergo Surgery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may be considered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2024-12-17T18:49:32Z</dcterms:created>
  <dcterms:modified xsi:type="dcterms:W3CDTF">2024-12-17T18:49:32Z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